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6" r:id="rId1"/>
  </p:sldMasterIdLst>
  <p:sldIdLst>
    <p:sldId id="265" r:id="rId2"/>
    <p:sldId id="271" r:id="rId3"/>
    <p:sldId id="266" r:id="rId4"/>
    <p:sldId id="267" r:id="rId5"/>
    <p:sldId id="268" r:id="rId6"/>
    <p:sldId id="269" r:id="rId7"/>
    <p:sldId id="27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45"/>
    <p:restoredTop sz="94701"/>
  </p:normalViewPr>
  <p:slideViewPr>
    <p:cSldViewPr snapToGrid="0" snapToObjects="1" showGuides="1">
      <p:cViewPr varScale="1">
        <p:scale>
          <a:sx n="81" d="100"/>
          <a:sy n="81" d="100"/>
        </p:scale>
        <p:origin x="-96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 Preso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EF2791-498E-6A46-AB37-D5B832E4A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9" y="4585367"/>
            <a:ext cx="9628188" cy="706437"/>
          </a:xfrm>
        </p:spPr>
        <p:txBody>
          <a:bodyPr lIns="0" tIns="0" rIns="0" bIns="0" anchor="t">
            <a:no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2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D972C4-5687-2849-8B90-56FB38F6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9" y="368300"/>
            <a:ext cx="10656887" cy="612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35FF89-2433-B24C-A19E-6B53F7D48F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3639" y="1089026"/>
            <a:ext cx="10656887" cy="465579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4140C0-D5D6-604D-9508-A9A83B50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2608" y="6510131"/>
            <a:ext cx="2743200" cy="241162"/>
          </a:xfr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3 Title and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D54491-F28A-3241-96CA-30E90BCB92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638" y="5854148"/>
            <a:ext cx="10656887" cy="294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716" y="30611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62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681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4140C0-D5D6-604D-9508-A9A83B50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2608" y="6510131"/>
            <a:ext cx="2743200" cy="241162"/>
          </a:xfr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3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1DF50E0-C9FF-D64B-B0AE-C328377FFA44}" type="datetimeFigureOut">
              <a:rPr lang="en-US" smtClean="0"/>
              <a:pPr/>
              <a:t>10/15/18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9D5B81-15CF-7A4B-ABB0-C1D80A357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49" r:id="rId14"/>
    <p:sldLayoutId id="2147483670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29ECE-454E-1645-A88F-D1E92BCC7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9" y="3429000"/>
            <a:ext cx="9628188" cy="706437"/>
          </a:xfrm>
        </p:spPr>
        <p:txBody>
          <a:bodyPr/>
          <a:lstStyle/>
          <a:p>
            <a:r>
              <a:rPr lang="en-US" sz="4400" dirty="0" smtClean="0">
                <a:latin typeface="Century Gothic"/>
                <a:cs typeface="Century Gothic"/>
              </a:rPr>
              <a:t>100 YEAR LIFE – FEAR OR FAVOUR?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Marjorie Ngwenya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EXECUTIVE DIRECTOR, SCHOOL OF INSURANCE, AFRICA LEADERSHIP UNIVERSITY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IMMEDIATE PAST PRESIDENT, INSTITUTE AND FACULTY OF ACTUARIES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6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512CF-80F3-A74F-A0E6-EF0174DA3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12" y="6026467"/>
            <a:ext cx="9350383" cy="381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CREDIT: EUROPEAN ENVIRONMENTAL AGENCY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9027" y="6407945"/>
            <a:ext cx="948349" cy="365125"/>
          </a:xfr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WHAT’S THE BIG ISSUE?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07" y="831533"/>
            <a:ext cx="9187585" cy="519493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IT’S ABOUT… THE POLICY AGENDA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512CF-80F3-A74F-A0E6-EF0174DA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055149" y="5190530"/>
            <a:ext cx="2847675" cy="47648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									              CREDIT: WEF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100" y="6407945"/>
            <a:ext cx="1293276" cy="365125"/>
          </a:xfrm>
        </p:spPr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9" y="921617"/>
            <a:ext cx="7543833" cy="5291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1428" y="2276312"/>
            <a:ext cx="288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entury Gothic"/>
              <a:cs typeface="Century Gothic"/>
            </a:endParaRPr>
          </a:p>
          <a:p>
            <a:endParaRPr lang="en-US" sz="24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Shaping the Global Agenda on Ageing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-------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Meeting the Needs of Cognitive Decline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408" y="1476210"/>
            <a:ext cx="1295400" cy="800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IT’S ABOUT… YOU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512CF-80F3-A74F-A0E6-EF0174DA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7471720" y="3628180"/>
            <a:ext cx="1080000" cy="59431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CREDIT: BLACKAMAZING.COM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30" y="923690"/>
            <a:ext cx="6848079" cy="5136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82609" y="2573632"/>
            <a:ext cx="353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100-Year-Old Ida Keeling Makes History for Setting a World Record in 100-Meter Dash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0" y="-172480"/>
            <a:ext cx="11911649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IT’S ABOUT… EVOLVING THE HEALTH SYSTEM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512CF-80F3-A74F-A0E6-EF0174DA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503560" y="4459416"/>
            <a:ext cx="1080000" cy="4386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CREDIT: CARP.CA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9" y="712450"/>
            <a:ext cx="8103165" cy="540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9819" y="2228672"/>
            <a:ext cx="2052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Investing in our future – medical and support systems for the elderly 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92" y="-439039"/>
            <a:ext cx="11894108" cy="160579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IT’S ABOUT… THE CHANGING FACE OF SOCIETY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512CF-80F3-A74F-A0E6-EF0174DA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7749036" y="4124964"/>
            <a:ext cx="1080000" cy="4386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CREDIT: NEWSLOCKER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9" y="757170"/>
            <a:ext cx="7498051" cy="4998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21072" y="2228672"/>
            <a:ext cx="2601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106-year-old Roberta McCain attends her son John McCain’s funeral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2A90D9-2D98-6C4F-8C8D-FE8ABB5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3839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SO WHERE DOES THAT LEAVE US?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7AC60A-8E00-344F-9A67-6E23DF90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| </a:t>
            </a:r>
            <a:fld id="{C09D5B81-15CF-7A4B-ABB0-C1D80A357B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49" y="666700"/>
            <a:ext cx="7503459" cy="576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FFA3FF-17C9-F841-B1E2-0FAA7294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906" y="3075781"/>
            <a:ext cx="9628188" cy="706437"/>
          </a:xfrm>
        </p:spPr>
        <p:txBody>
          <a:bodyPr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Thank you!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16650</TotalTime>
  <Words>181</Words>
  <Application>Microsoft Macintosh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100 YEAR LIFE – FEAR OR FAVOUR?  Marjorie Ngwenya EXECUTIVE DIRECTOR, SCHOOL OF INSURANCE, AFRICA LEADERSHIP UNIVERSITY IMMEDIATE PAST PRESIDENT, INSTITUTE AND FACULTY OF ACTUARIES</vt:lpstr>
      <vt:lpstr>WHAT’S THE BIG ISSUE?</vt:lpstr>
      <vt:lpstr>IT’S ABOUT… THE POLICY AGENDA</vt:lpstr>
      <vt:lpstr>IT’S ABOUT… YOU</vt:lpstr>
      <vt:lpstr>IT’S ABOUT… EVOLVING THE HEALTH SYSTEM</vt:lpstr>
      <vt:lpstr>IT’S ABOUT… THE CHANGING FACE OF SOCIETY</vt:lpstr>
      <vt:lpstr>SO WHERE DOES THAT LEAVE US?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Beddington</dc:creator>
  <cp:lastModifiedBy>Marjorie Ngwenya</cp:lastModifiedBy>
  <cp:revision>18</cp:revision>
  <dcterms:created xsi:type="dcterms:W3CDTF">2018-10-15T14:06:52Z</dcterms:created>
  <dcterms:modified xsi:type="dcterms:W3CDTF">2018-10-15T14:37:58Z</dcterms:modified>
</cp:coreProperties>
</file>